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11B42-9295-1F4D-8A0F-85BD223AFE95}" v="8" dt="2024-03-25T15:50:34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/>
    <p:restoredTop sz="97030"/>
  </p:normalViewPr>
  <p:slideViewPr>
    <p:cSldViewPr snapToGrid="0">
      <p:cViewPr varScale="1">
        <p:scale>
          <a:sx n="143" d="100"/>
          <a:sy n="143" d="100"/>
        </p:scale>
        <p:origin x="24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iago Pardo" userId="b65fc5c1-58fc-4bac-a2fc-91e6d6252c0d" providerId="ADAL" clId="{5B211B42-9295-1F4D-8A0F-85BD223AFE95}"/>
    <pc:docChg chg="custSel addSld delSld modSld">
      <pc:chgData name="Santiago Pardo" userId="b65fc5c1-58fc-4bac-a2fc-91e6d6252c0d" providerId="ADAL" clId="{5B211B42-9295-1F4D-8A0F-85BD223AFE95}" dt="2024-03-25T15:50:55.296" v="293" actId="1076"/>
      <pc:docMkLst>
        <pc:docMk/>
      </pc:docMkLst>
      <pc:sldChg chg="addSp delSp modSp mod">
        <pc:chgData name="Santiago Pardo" userId="b65fc5c1-58fc-4bac-a2fc-91e6d6252c0d" providerId="ADAL" clId="{5B211B42-9295-1F4D-8A0F-85BD223AFE95}" dt="2024-03-25T15:24:42.777" v="2"/>
        <pc:sldMkLst>
          <pc:docMk/>
          <pc:sldMk cId="3599165859" sldId="256"/>
        </pc:sldMkLst>
        <pc:picChg chg="add mod">
          <ac:chgData name="Santiago Pardo" userId="b65fc5c1-58fc-4bac-a2fc-91e6d6252c0d" providerId="ADAL" clId="{5B211B42-9295-1F4D-8A0F-85BD223AFE95}" dt="2024-03-25T15:24:42.777" v="2"/>
          <ac:picMkLst>
            <pc:docMk/>
            <pc:sldMk cId="3599165859" sldId="256"/>
            <ac:picMk id="2" creationId="{B5DB683A-9DCA-358E-F1C5-19B04C75F58B}"/>
          </ac:picMkLst>
        </pc:picChg>
        <pc:picChg chg="del">
          <ac:chgData name="Santiago Pardo" userId="b65fc5c1-58fc-4bac-a2fc-91e6d6252c0d" providerId="ADAL" clId="{5B211B42-9295-1F4D-8A0F-85BD223AFE95}" dt="2024-03-25T15:24:28.877" v="1" actId="478"/>
          <ac:picMkLst>
            <pc:docMk/>
            <pc:sldMk cId="3599165859" sldId="256"/>
            <ac:picMk id="4" creationId="{2D6008F6-B4FD-20C3-1937-72A02D3B41E5}"/>
          </ac:picMkLst>
        </pc:picChg>
        <pc:picChg chg="del">
          <ac:chgData name="Santiago Pardo" userId="b65fc5c1-58fc-4bac-a2fc-91e6d6252c0d" providerId="ADAL" clId="{5B211B42-9295-1F4D-8A0F-85BD223AFE95}" dt="2024-03-25T15:24:27.268" v="0" actId="478"/>
          <ac:picMkLst>
            <pc:docMk/>
            <pc:sldMk cId="3599165859" sldId="256"/>
            <ac:picMk id="5" creationId="{074EC458-B02E-C557-062B-EE7FDC623F10}"/>
          </ac:picMkLst>
        </pc:picChg>
      </pc:sldChg>
      <pc:sldChg chg="del">
        <pc:chgData name="Santiago Pardo" userId="b65fc5c1-58fc-4bac-a2fc-91e6d6252c0d" providerId="ADAL" clId="{5B211B42-9295-1F4D-8A0F-85BD223AFE95}" dt="2024-03-25T15:45:26.859" v="272" actId="2696"/>
        <pc:sldMkLst>
          <pc:docMk/>
          <pc:sldMk cId="3705553422" sldId="264"/>
        </pc:sldMkLst>
      </pc:sldChg>
      <pc:sldChg chg="addSp delSp modSp add mod">
        <pc:chgData name="Santiago Pardo" userId="b65fc5c1-58fc-4bac-a2fc-91e6d6252c0d" providerId="ADAL" clId="{5B211B42-9295-1F4D-8A0F-85BD223AFE95}" dt="2024-03-25T15:46:54.669" v="274" actId="26606"/>
        <pc:sldMkLst>
          <pc:docMk/>
          <pc:sldMk cId="2059603687" sldId="268"/>
        </pc:sldMkLst>
        <pc:spChg chg="mod">
          <ac:chgData name="Santiago Pardo" userId="b65fc5c1-58fc-4bac-a2fc-91e6d6252c0d" providerId="ADAL" clId="{5B211B42-9295-1F4D-8A0F-85BD223AFE95}" dt="2024-03-25T15:46:54.669" v="274" actId="26606"/>
          <ac:spMkLst>
            <pc:docMk/>
            <pc:sldMk cId="2059603687" sldId="268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46:54.669" v="274" actId="26606"/>
          <ac:spMkLst>
            <pc:docMk/>
            <pc:sldMk cId="2059603687" sldId="268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46:54.669" v="274" actId="26606"/>
          <ac:spMkLst>
            <pc:docMk/>
            <pc:sldMk cId="2059603687" sldId="268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4:57.462" v="258" actId="478"/>
          <ac:picMkLst>
            <pc:docMk/>
            <pc:sldMk cId="2059603687" sldId="268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46:54.669" v="274" actId="26606"/>
          <ac:picMkLst>
            <pc:docMk/>
            <pc:sldMk cId="2059603687" sldId="268"/>
            <ac:picMk id="5" creationId="{BBBC0F94-2B7B-28C7-DB8C-99351F81BC3E}"/>
          </ac:picMkLst>
        </pc:picChg>
        <pc:picChg chg="add mod">
          <ac:chgData name="Santiago Pardo" userId="b65fc5c1-58fc-4bac-a2fc-91e6d6252c0d" providerId="ADAL" clId="{5B211B42-9295-1F4D-8A0F-85BD223AFE95}" dt="2024-03-25T15:46:54.669" v="274" actId="26606"/>
          <ac:picMkLst>
            <pc:docMk/>
            <pc:sldMk cId="2059603687" sldId="268"/>
            <ac:picMk id="7" creationId="{3A34F9F7-5865-CF46-032C-BADFBCD810F2}"/>
          </ac:picMkLst>
        </pc:picChg>
        <pc:picChg chg="del">
          <ac:chgData name="Santiago Pardo" userId="b65fc5c1-58fc-4bac-a2fc-91e6d6252c0d" providerId="ADAL" clId="{5B211B42-9295-1F4D-8A0F-85BD223AFE95}" dt="2024-03-25T15:44:59.887" v="259" actId="478"/>
          <ac:picMkLst>
            <pc:docMk/>
            <pc:sldMk cId="2059603687" sldId="268"/>
            <ac:picMk id="8" creationId="{3B447771-3899-287C-DEE4-541B2F2CFFCF}"/>
          </ac:picMkLst>
        </pc:picChg>
      </pc:sldChg>
      <pc:sldChg chg="addSp delSp modSp add mod">
        <pc:chgData name="Santiago Pardo" userId="b65fc5c1-58fc-4bac-a2fc-91e6d6252c0d" providerId="ADAL" clId="{5B211B42-9295-1F4D-8A0F-85BD223AFE95}" dt="2024-03-25T15:47:46.812" v="276" actId="26606"/>
        <pc:sldMkLst>
          <pc:docMk/>
          <pc:sldMk cId="199314878" sldId="269"/>
        </pc:sldMkLst>
        <pc:spChg chg="mod">
          <ac:chgData name="Santiago Pardo" userId="b65fc5c1-58fc-4bac-a2fc-91e6d6252c0d" providerId="ADAL" clId="{5B211B42-9295-1F4D-8A0F-85BD223AFE95}" dt="2024-03-25T15:47:46.812" v="276" actId="26606"/>
          <ac:spMkLst>
            <pc:docMk/>
            <pc:sldMk cId="199314878" sldId="269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47:46.812" v="276" actId="26606"/>
          <ac:spMkLst>
            <pc:docMk/>
            <pc:sldMk cId="199314878" sldId="269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47:46.812" v="276" actId="26606"/>
          <ac:spMkLst>
            <pc:docMk/>
            <pc:sldMk cId="199314878" sldId="269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5:01.864" v="260" actId="478"/>
          <ac:picMkLst>
            <pc:docMk/>
            <pc:sldMk cId="199314878" sldId="269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47:46.812" v="276" actId="26606"/>
          <ac:picMkLst>
            <pc:docMk/>
            <pc:sldMk cId="199314878" sldId="269"/>
            <ac:picMk id="5" creationId="{CC460D05-5F81-9F17-2CFF-CC510C70A60D}"/>
          </ac:picMkLst>
        </pc:picChg>
        <pc:picChg chg="add mod">
          <ac:chgData name="Santiago Pardo" userId="b65fc5c1-58fc-4bac-a2fc-91e6d6252c0d" providerId="ADAL" clId="{5B211B42-9295-1F4D-8A0F-85BD223AFE95}" dt="2024-03-25T15:47:46.812" v="276" actId="26606"/>
          <ac:picMkLst>
            <pc:docMk/>
            <pc:sldMk cId="199314878" sldId="269"/>
            <ac:picMk id="7" creationId="{50F3A01C-8978-DAA1-4228-B43641641977}"/>
          </ac:picMkLst>
        </pc:picChg>
        <pc:picChg chg="del">
          <ac:chgData name="Santiago Pardo" userId="b65fc5c1-58fc-4bac-a2fc-91e6d6252c0d" providerId="ADAL" clId="{5B211B42-9295-1F4D-8A0F-85BD223AFE95}" dt="2024-03-25T15:45:03.113" v="261" actId="478"/>
          <ac:picMkLst>
            <pc:docMk/>
            <pc:sldMk cId="199314878" sldId="269"/>
            <ac:picMk id="8" creationId="{3B447771-3899-287C-DEE4-541B2F2CFFCF}"/>
          </ac:picMkLst>
        </pc:picChg>
      </pc:sldChg>
      <pc:sldChg chg="addSp delSp modSp add mod">
        <pc:chgData name="Santiago Pardo" userId="b65fc5c1-58fc-4bac-a2fc-91e6d6252c0d" providerId="ADAL" clId="{5B211B42-9295-1F4D-8A0F-85BD223AFE95}" dt="2024-03-25T15:48:06.962" v="278" actId="26606"/>
        <pc:sldMkLst>
          <pc:docMk/>
          <pc:sldMk cId="2473964919" sldId="270"/>
        </pc:sldMkLst>
        <pc:spChg chg="mod">
          <ac:chgData name="Santiago Pardo" userId="b65fc5c1-58fc-4bac-a2fc-91e6d6252c0d" providerId="ADAL" clId="{5B211B42-9295-1F4D-8A0F-85BD223AFE95}" dt="2024-03-25T15:48:06.962" v="278" actId="26606"/>
          <ac:spMkLst>
            <pc:docMk/>
            <pc:sldMk cId="2473964919" sldId="270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48:06.962" v="278" actId="26606"/>
          <ac:spMkLst>
            <pc:docMk/>
            <pc:sldMk cId="2473964919" sldId="270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48:06.962" v="278" actId="26606"/>
          <ac:spMkLst>
            <pc:docMk/>
            <pc:sldMk cId="2473964919" sldId="270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5:05.563" v="262" actId="478"/>
          <ac:picMkLst>
            <pc:docMk/>
            <pc:sldMk cId="2473964919" sldId="270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48:06.962" v="278" actId="26606"/>
          <ac:picMkLst>
            <pc:docMk/>
            <pc:sldMk cId="2473964919" sldId="270"/>
            <ac:picMk id="5" creationId="{97888423-3D87-6D8C-3AC8-A752FA3CAC0C}"/>
          </ac:picMkLst>
        </pc:picChg>
        <pc:picChg chg="add mod">
          <ac:chgData name="Santiago Pardo" userId="b65fc5c1-58fc-4bac-a2fc-91e6d6252c0d" providerId="ADAL" clId="{5B211B42-9295-1F4D-8A0F-85BD223AFE95}" dt="2024-03-25T15:48:06.962" v="278" actId="26606"/>
          <ac:picMkLst>
            <pc:docMk/>
            <pc:sldMk cId="2473964919" sldId="270"/>
            <ac:picMk id="7" creationId="{65E7E1AF-BB3D-5750-C536-938151AE9730}"/>
          </ac:picMkLst>
        </pc:picChg>
        <pc:picChg chg="del">
          <ac:chgData name="Santiago Pardo" userId="b65fc5c1-58fc-4bac-a2fc-91e6d6252c0d" providerId="ADAL" clId="{5B211B42-9295-1F4D-8A0F-85BD223AFE95}" dt="2024-03-25T15:45:06.940" v="263" actId="478"/>
          <ac:picMkLst>
            <pc:docMk/>
            <pc:sldMk cId="2473964919" sldId="270"/>
            <ac:picMk id="8" creationId="{3B447771-3899-287C-DEE4-541B2F2CFFCF}"/>
          </ac:picMkLst>
        </pc:picChg>
      </pc:sldChg>
      <pc:sldChg chg="addSp delSp modSp add mod">
        <pc:chgData name="Santiago Pardo" userId="b65fc5c1-58fc-4bac-a2fc-91e6d6252c0d" providerId="ADAL" clId="{5B211B42-9295-1F4D-8A0F-85BD223AFE95}" dt="2024-03-25T15:48:46.352" v="280" actId="26606"/>
        <pc:sldMkLst>
          <pc:docMk/>
          <pc:sldMk cId="4101574757" sldId="271"/>
        </pc:sldMkLst>
        <pc:spChg chg="mod">
          <ac:chgData name="Santiago Pardo" userId="b65fc5c1-58fc-4bac-a2fc-91e6d6252c0d" providerId="ADAL" clId="{5B211B42-9295-1F4D-8A0F-85BD223AFE95}" dt="2024-03-25T15:48:46.352" v="280" actId="26606"/>
          <ac:spMkLst>
            <pc:docMk/>
            <pc:sldMk cId="4101574757" sldId="271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48:46.352" v="280" actId="26606"/>
          <ac:spMkLst>
            <pc:docMk/>
            <pc:sldMk cId="4101574757" sldId="271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48:46.352" v="280" actId="26606"/>
          <ac:spMkLst>
            <pc:docMk/>
            <pc:sldMk cId="4101574757" sldId="271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5:08.933" v="264" actId="478"/>
          <ac:picMkLst>
            <pc:docMk/>
            <pc:sldMk cId="4101574757" sldId="271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48:46.352" v="280" actId="26606"/>
          <ac:picMkLst>
            <pc:docMk/>
            <pc:sldMk cId="4101574757" sldId="271"/>
            <ac:picMk id="5" creationId="{C0BED10F-E81C-F8CE-5975-7984D526C068}"/>
          </ac:picMkLst>
        </pc:picChg>
        <pc:picChg chg="add mod">
          <ac:chgData name="Santiago Pardo" userId="b65fc5c1-58fc-4bac-a2fc-91e6d6252c0d" providerId="ADAL" clId="{5B211B42-9295-1F4D-8A0F-85BD223AFE95}" dt="2024-03-25T15:48:46.352" v="280" actId="26606"/>
          <ac:picMkLst>
            <pc:docMk/>
            <pc:sldMk cId="4101574757" sldId="271"/>
            <ac:picMk id="7" creationId="{7C7494E6-ADE6-A5B4-0A29-B0A3BAC0AB11}"/>
          </ac:picMkLst>
        </pc:picChg>
        <pc:picChg chg="del">
          <ac:chgData name="Santiago Pardo" userId="b65fc5c1-58fc-4bac-a2fc-91e6d6252c0d" providerId="ADAL" clId="{5B211B42-9295-1F4D-8A0F-85BD223AFE95}" dt="2024-03-25T15:45:10.822" v="265" actId="478"/>
          <ac:picMkLst>
            <pc:docMk/>
            <pc:sldMk cId="4101574757" sldId="271"/>
            <ac:picMk id="8" creationId="{3B447771-3899-287C-DEE4-541B2F2CFFCF}"/>
          </ac:picMkLst>
        </pc:picChg>
      </pc:sldChg>
      <pc:sldChg chg="addSp delSp modSp add mod">
        <pc:chgData name="Santiago Pardo" userId="b65fc5c1-58fc-4bac-a2fc-91e6d6252c0d" providerId="ADAL" clId="{5B211B42-9295-1F4D-8A0F-85BD223AFE95}" dt="2024-03-25T15:49:26.249" v="286" actId="1076"/>
        <pc:sldMkLst>
          <pc:docMk/>
          <pc:sldMk cId="3553893188" sldId="272"/>
        </pc:sldMkLst>
        <pc:spChg chg="mod">
          <ac:chgData name="Santiago Pardo" userId="b65fc5c1-58fc-4bac-a2fc-91e6d6252c0d" providerId="ADAL" clId="{5B211B42-9295-1F4D-8A0F-85BD223AFE95}" dt="2024-03-25T15:49:14.454" v="282" actId="26606"/>
          <ac:spMkLst>
            <pc:docMk/>
            <pc:sldMk cId="3553893188" sldId="272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49:14.454" v="282" actId="26606"/>
          <ac:spMkLst>
            <pc:docMk/>
            <pc:sldMk cId="3553893188" sldId="272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49:14.454" v="282" actId="26606"/>
          <ac:spMkLst>
            <pc:docMk/>
            <pc:sldMk cId="3553893188" sldId="272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5:14.733" v="266" actId="478"/>
          <ac:picMkLst>
            <pc:docMk/>
            <pc:sldMk cId="3553893188" sldId="272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49:23.528" v="285" actId="1076"/>
          <ac:picMkLst>
            <pc:docMk/>
            <pc:sldMk cId="3553893188" sldId="272"/>
            <ac:picMk id="5" creationId="{7A5B9484-F6D8-4052-020B-DDB4152BAC4E}"/>
          </ac:picMkLst>
        </pc:picChg>
        <pc:picChg chg="add mod">
          <ac:chgData name="Santiago Pardo" userId="b65fc5c1-58fc-4bac-a2fc-91e6d6252c0d" providerId="ADAL" clId="{5B211B42-9295-1F4D-8A0F-85BD223AFE95}" dt="2024-03-25T15:49:26.249" v="286" actId="1076"/>
          <ac:picMkLst>
            <pc:docMk/>
            <pc:sldMk cId="3553893188" sldId="272"/>
            <ac:picMk id="7" creationId="{3093A3CB-91E1-9AB9-A705-FE18D493781D}"/>
          </ac:picMkLst>
        </pc:picChg>
        <pc:picChg chg="del">
          <ac:chgData name="Santiago Pardo" userId="b65fc5c1-58fc-4bac-a2fc-91e6d6252c0d" providerId="ADAL" clId="{5B211B42-9295-1F4D-8A0F-85BD223AFE95}" dt="2024-03-25T15:45:15.910" v="267" actId="478"/>
          <ac:picMkLst>
            <pc:docMk/>
            <pc:sldMk cId="3553893188" sldId="272"/>
            <ac:picMk id="8" creationId="{3B447771-3899-287C-DEE4-541B2F2CFFCF}"/>
          </ac:picMkLst>
        </pc:picChg>
      </pc:sldChg>
      <pc:sldChg chg="addSp delSp modSp add mod">
        <pc:chgData name="Santiago Pardo" userId="b65fc5c1-58fc-4bac-a2fc-91e6d6252c0d" providerId="ADAL" clId="{5B211B42-9295-1F4D-8A0F-85BD223AFE95}" dt="2024-03-25T15:50:17.332" v="288" actId="26606"/>
        <pc:sldMkLst>
          <pc:docMk/>
          <pc:sldMk cId="2974794177" sldId="273"/>
        </pc:sldMkLst>
        <pc:spChg chg="mod">
          <ac:chgData name="Santiago Pardo" userId="b65fc5c1-58fc-4bac-a2fc-91e6d6252c0d" providerId="ADAL" clId="{5B211B42-9295-1F4D-8A0F-85BD223AFE95}" dt="2024-03-25T15:50:17.332" v="288" actId="26606"/>
          <ac:spMkLst>
            <pc:docMk/>
            <pc:sldMk cId="2974794177" sldId="273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50:17.332" v="288" actId="26606"/>
          <ac:spMkLst>
            <pc:docMk/>
            <pc:sldMk cId="2974794177" sldId="273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50:17.332" v="288" actId="26606"/>
          <ac:spMkLst>
            <pc:docMk/>
            <pc:sldMk cId="2974794177" sldId="273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5:17.922" v="268" actId="478"/>
          <ac:picMkLst>
            <pc:docMk/>
            <pc:sldMk cId="2974794177" sldId="273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50:17.332" v="288" actId="26606"/>
          <ac:picMkLst>
            <pc:docMk/>
            <pc:sldMk cId="2974794177" sldId="273"/>
            <ac:picMk id="5" creationId="{D969003A-B5E6-A2DB-631C-CC61515C419D}"/>
          </ac:picMkLst>
        </pc:picChg>
        <pc:picChg chg="add mod">
          <ac:chgData name="Santiago Pardo" userId="b65fc5c1-58fc-4bac-a2fc-91e6d6252c0d" providerId="ADAL" clId="{5B211B42-9295-1F4D-8A0F-85BD223AFE95}" dt="2024-03-25T15:50:17.332" v="288" actId="26606"/>
          <ac:picMkLst>
            <pc:docMk/>
            <pc:sldMk cId="2974794177" sldId="273"/>
            <ac:picMk id="7" creationId="{14C0F100-AD42-F9CB-0FA0-E5A3A90CEA8B}"/>
          </ac:picMkLst>
        </pc:picChg>
        <pc:picChg chg="del">
          <ac:chgData name="Santiago Pardo" userId="b65fc5c1-58fc-4bac-a2fc-91e6d6252c0d" providerId="ADAL" clId="{5B211B42-9295-1F4D-8A0F-85BD223AFE95}" dt="2024-03-25T15:45:19.273" v="269" actId="478"/>
          <ac:picMkLst>
            <pc:docMk/>
            <pc:sldMk cId="2974794177" sldId="273"/>
            <ac:picMk id="8" creationId="{3B447771-3899-287C-DEE4-541B2F2CFFCF}"/>
          </ac:picMkLst>
        </pc:picChg>
      </pc:sldChg>
      <pc:sldChg chg="addSp delSp modSp add mod">
        <pc:chgData name="Santiago Pardo" userId="b65fc5c1-58fc-4bac-a2fc-91e6d6252c0d" providerId="ADAL" clId="{5B211B42-9295-1F4D-8A0F-85BD223AFE95}" dt="2024-03-25T15:50:55.296" v="293" actId="1076"/>
        <pc:sldMkLst>
          <pc:docMk/>
          <pc:sldMk cId="1011976559" sldId="274"/>
        </pc:sldMkLst>
        <pc:spChg chg="mod">
          <ac:chgData name="Santiago Pardo" userId="b65fc5c1-58fc-4bac-a2fc-91e6d6252c0d" providerId="ADAL" clId="{5B211B42-9295-1F4D-8A0F-85BD223AFE95}" dt="2024-03-25T15:50:39.328" v="290" actId="26606"/>
          <ac:spMkLst>
            <pc:docMk/>
            <pc:sldMk cId="1011976559" sldId="274"/>
            <ac:spMk id="2" creationId="{6FE171DB-6BCF-1E5F-D650-AABE57A6055A}"/>
          </ac:spMkLst>
        </pc:spChg>
        <pc:spChg chg="del">
          <ac:chgData name="Santiago Pardo" userId="b65fc5c1-58fc-4bac-a2fc-91e6d6252c0d" providerId="ADAL" clId="{5B211B42-9295-1F4D-8A0F-85BD223AFE95}" dt="2024-03-25T15:50:39.328" v="290" actId="26606"/>
          <ac:spMkLst>
            <pc:docMk/>
            <pc:sldMk cId="1011976559" sldId="274"/>
            <ac:spMk id="27" creationId="{99ED5833-B85B-4103-8A3B-CAB0308E6C15}"/>
          </ac:spMkLst>
        </pc:spChg>
        <pc:spChg chg="add">
          <ac:chgData name="Santiago Pardo" userId="b65fc5c1-58fc-4bac-a2fc-91e6d6252c0d" providerId="ADAL" clId="{5B211B42-9295-1F4D-8A0F-85BD223AFE95}" dt="2024-03-25T15:50:39.328" v="290" actId="26606"/>
          <ac:spMkLst>
            <pc:docMk/>
            <pc:sldMk cId="1011976559" sldId="274"/>
            <ac:spMk id="32" creationId="{99ED5833-B85B-4103-8A3B-CAB0308E6C15}"/>
          </ac:spMkLst>
        </pc:spChg>
        <pc:picChg chg="del">
          <ac:chgData name="Santiago Pardo" userId="b65fc5c1-58fc-4bac-a2fc-91e6d6252c0d" providerId="ADAL" clId="{5B211B42-9295-1F4D-8A0F-85BD223AFE95}" dt="2024-03-25T15:45:21.953" v="270" actId="478"/>
          <ac:picMkLst>
            <pc:docMk/>
            <pc:sldMk cId="1011976559" sldId="274"/>
            <ac:picMk id="4" creationId="{774447DE-BF78-4D9F-6495-ADEE005B0DB6}"/>
          </ac:picMkLst>
        </pc:picChg>
        <pc:picChg chg="add mod">
          <ac:chgData name="Santiago Pardo" userId="b65fc5c1-58fc-4bac-a2fc-91e6d6252c0d" providerId="ADAL" clId="{5B211B42-9295-1F4D-8A0F-85BD223AFE95}" dt="2024-03-25T15:50:55.296" v="293" actId="1076"/>
          <ac:picMkLst>
            <pc:docMk/>
            <pc:sldMk cId="1011976559" sldId="274"/>
            <ac:picMk id="5" creationId="{23D67094-95E1-86D0-FFBB-D79C6607CCA1}"/>
          </ac:picMkLst>
        </pc:picChg>
        <pc:picChg chg="add mod">
          <ac:chgData name="Santiago Pardo" userId="b65fc5c1-58fc-4bac-a2fc-91e6d6252c0d" providerId="ADAL" clId="{5B211B42-9295-1F4D-8A0F-85BD223AFE95}" dt="2024-03-25T15:50:49.691" v="292" actId="1076"/>
          <ac:picMkLst>
            <pc:docMk/>
            <pc:sldMk cId="1011976559" sldId="274"/>
            <ac:picMk id="7" creationId="{EF098D63-30C5-87ED-450D-BD2A8AC0309E}"/>
          </ac:picMkLst>
        </pc:picChg>
        <pc:picChg chg="del">
          <ac:chgData name="Santiago Pardo" userId="b65fc5c1-58fc-4bac-a2fc-91e6d6252c0d" providerId="ADAL" clId="{5B211B42-9295-1F4D-8A0F-85BD223AFE95}" dt="2024-03-25T15:45:23.324" v="271" actId="478"/>
          <ac:picMkLst>
            <pc:docMk/>
            <pc:sldMk cId="1011976559" sldId="274"/>
            <ac:picMk id="8" creationId="{3B447771-3899-287C-DEE4-541B2F2CFF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DE83F-90B5-E5AE-EB08-EF64265A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C84BCB7-F4BD-52EB-1CEC-C8C19B5F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F6AB1D-EAF3-BF60-A317-15C34F48E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409F14-8E1F-0B76-6977-C4D0518B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F3EC15-34C5-AE68-6EBA-B0C3292B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210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813A2-1A7E-6884-582D-966008B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FDCAD2-2A64-3257-942E-5767101C0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B91E02-30C1-E576-CE9D-44EE4DF8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8F51DA-970A-1C37-D520-16E1AEF07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1FCF51-D6E4-EDF7-9AC7-AA35917D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879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1D0CC7-AB9E-B6D7-12CA-AE26670CB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2FCB50C-435C-62D9-DA1A-78820DA23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697710-FB8C-1970-D300-250C364D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36A7E2-4616-2CA3-BBF4-2E56127D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BE9D67-75A0-19E9-B0D0-63C809E4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28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B4DDC-87E7-8FE9-A668-7961D7F8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91518-1502-431B-72BE-A0B0156C5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CD3B7F-0CEF-7669-4DC0-66D880F6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84597A-E41E-AC46-AF2B-95AC66BA6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1E3760-B918-FC23-C7DF-78668F6D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061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F0676-EF3F-52AE-120C-55FC9BAC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0434BC-CDCC-F563-8F63-873A2EAA8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07FDFE-2DE9-F999-104D-E002B4FC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502A1C-C021-7E1F-2873-CB6736D0C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4105B8-0BC1-24CA-D539-6F57929D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298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BA68F-1B75-B29B-8FA1-B6849403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37040-B022-051E-281D-0F84BD430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0E87BE-001A-E539-DBE0-763986BBD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34520D-D5C9-24AD-1B77-E5AE6F77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29DC85-901C-EB48-57C3-25A55438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0C39F0-EE54-ED2E-A79E-A5629002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861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02F71-BC9F-4DA4-6840-54AF6B71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60DE3-7916-60C3-A5DE-CDAB1173F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687153-97AD-8D0E-75F2-D90BA74F2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1ADB86-51A0-252C-3D9C-721312CEA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62A905-0C85-AD8F-6F42-AFC61768A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4C7DD1B-9FD4-1025-D2F4-256D8774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6504CB5-338F-F65F-446F-FA7EC3412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B7324B-4FEF-E38A-8973-F9A5C86E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892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D449-1BA9-F653-79D2-954F53D2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21B1EC-7570-4EF3-CC7E-4A048EEED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78285F7-691D-D05F-C478-0AF67506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45A3034-80E5-9430-D969-87D99536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255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B162A9-B74B-E9BE-8A43-3AAA91F4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8BE20DF-662E-D478-391E-735F4892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2CD27D-1EF2-FC5A-1D43-48E0AE3B3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348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16B9A-9439-FB27-D2BF-7C4C45A0F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91C5B2-438B-C9AA-C05C-CABAD52B9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F61701-3844-A4BB-D16E-27F301036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8BBAEA-77D1-492F-0419-01C3CA59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BCBF5D-042A-B73A-D0D4-5FFAC32E7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FAC4EA-0CF2-D7F8-72D9-4C7729FB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421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2E949-EFD2-8CE7-66F1-0D96EAF0C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E439F50-121A-7228-E3B6-6AC61A79D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F0920B7-2AC1-767A-99AF-7EF5660BA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FB0888-9EBD-E338-2160-C678E78D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49B896-75BD-7836-BD63-B69E9423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91F527-4808-B75D-A264-2392FBF9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27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B170E67-2F72-414F-E61E-B5969FFE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EDBBD0-52C5-447F-2BA0-39DB00EB9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9F9263-259E-206B-9475-1701C275B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74931F-BF42-B448-91E1-E3DEF55AE182}" type="datetimeFigureOut">
              <a:rPr lang="es-CO" smtClean="0"/>
              <a:t>25/03/24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0D3259-6185-7A27-73DE-5231245D64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C9806-7DF1-3341-AB5A-8726A2C03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0B33F9-86C1-AA41-82EE-1BE52BA8805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03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DB683A-9DCA-358E-F1C5-19B04C75F58B}"/>
              </a:ext>
              <a:ext uri="{147F2762-F138-4A5C-976F-8EAC2B608ADB}">
                <a16:predDERef xmlns:a16="http://schemas.microsoft.com/office/drawing/2014/main" pred="{074EC458-B02E-C557-062B-EE7FDC62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9" y="287295"/>
            <a:ext cx="10685822" cy="628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6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proceso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315CBE8-0DCC-C116-F80D-BC952301B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5D702F-ABDB-901A-42E4-DF530A2CD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hechos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74447DE-BF78-4D9F-6495-ADEE005B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B447771-3899-287C-DEE4-541B2F2CF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5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podía escuchar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BBC0F94-2B7B-28C7-DB8C-99351F81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A34F9F7-5865-CF46-032C-BADFBCD81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0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entendió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juez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C460D05-5F81-9F17-2CFF-CC510C70A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0F3A01C-8978-DAA1-4228-B43641641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entendió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 MP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7888423-3D87-6D8C-3AC8-A752FA3C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5E7E1AF-BB3D-5750-C536-938151AE9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entendió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 abogado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defensor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0BED10F-E81C-F8CE-5975-7984D526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C7494E6-ADE6-A5B4-0A29-B0A3BAC0A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entendió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al abogado de la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víctima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A5B9484-F6D8-4052-020B-DDB4152BA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1156" y="222552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093A3CB-91E1-9AB9-A705-FE18D4937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841" y="222552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9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sentencia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más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seis meses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969003A-B5E6-A2DB-631C-CC61515C4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4C0F100-AD42-F9CB-0FA0-E5A3A90CE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9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Tiempo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para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sentencia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uno a dos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años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3D67094-95E1-86D0-FFBB-D79C6607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876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F098D63-30C5-87ED-450D-BD2A8AC03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801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7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9B1F90-7740-8A06-086D-8C94A959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detención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08625ED-A9DB-4825-4677-A0FE8A6C8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5772009-2838-F571-DD3D-FA94390E9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FF40D3-24FE-0836-1843-D1CE8F43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MP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03AAF98-F2F6-596F-FA62-74042F94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6A1E3B-F838-2249-4C47-A1B41BFD6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92249-6F7F-B679-C6A7-061EB6B03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durante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declaración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DB995C4-2EAC-71D6-E8DE-867A809B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232E891-185F-2F99-FC3C-727FCD819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EE70A7-8B9A-D510-7819-995EF979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por amenazas o agresión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A4BFFB7-9DAF-019E-5CDA-D55F6638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5904C5-8973-4D25-CAFD-DEF5CB2F2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BACBDE-2C8D-182B-B1E7-B846345D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Autoincriminación: audiencia inicial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BC2FD9F-D579-F7BE-7081-D749BC74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AAE79DB-CEF0-282B-F4A6-9752F8449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1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4686DD-C98D-693E-A8E9-5F6BB231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dirty="0" err="1"/>
              <a:t>d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urante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3F0D648-5221-6D44-03DB-1F75D7C3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7D3E1F0-2A46-E73F-B3AA-1367F14BF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1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200" dirty="0" err="1"/>
              <a:t>m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acusación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C56E179-764E-7CFE-3633-BF3C1974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090FF09-075D-039D-BBD2-92157D5D5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E171DB-6BCF-1E5F-D650-AABE57A6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Explicación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motivo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detención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lectura de declaración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07C0ECC-F527-DF7F-3E5F-E32F04169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527" y="2365285"/>
            <a:ext cx="5251674" cy="393875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8263CFB3-3E7D-28EC-D2FC-30B27FFD4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0798" y="2365285"/>
            <a:ext cx="5251674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482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2359308C733147A209A9423741ABB1" ma:contentTypeVersion="16" ma:contentTypeDescription="Crear nuevo documento." ma:contentTypeScope="" ma:versionID="46cc87e7723544f0ef0a90085231f4be">
  <xsd:schema xmlns:xsd="http://www.w3.org/2001/XMLSchema" xmlns:xs="http://www.w3.org/2001/XMLSchema" xmlns:p="http://schemas.microsoft.com/office/2006/metadata/properties" xmlns:ns2="d2d4c2ad-b63f-415b-82f0-3296fc2966de" xmlns:ns3="69276225-f05c-44c5-92dc-c999460a4149" targetNamespace="http://schemas.microsoft.com/office/2006/metadata/properties" ma:root="true" ma:fieldsID="e9cd408853cc4d95ae2a27577a971dd5" ns2:_="" ns3:_="">
    <xsd:import namespace="d2d4c2ad-b63f-415b-82f0-3296fc2966de"/>
    <xsd:import namespace="69276225-f05c-44c5-92dc-c999460a41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d4c2ad-b63f-415b-82f0-3296fc296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c40d4899-0986-466d-9443-4d7b8518a0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76225-f05c-44c5-92dc-c999460a41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2d65da7-472f-44c6-be22-218d2da46f49}" ma:internalName="TaxCatchAll" ma:showField="CatchAllData" ma:web="69276225-f05c-44c5-92dc-c999460a41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227204-CC5B-4985-A284-C0DE88BDF2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d4c2ad-b63f-415b-82f0-3296fc2966de"/>
    <ds:schemaRef ds:uri="69276225-f05c-44c5-92dc-c999460a41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9310D3-39D4-4201-ADB8-11BC47F95A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127</Words>
  <Application>Microsoft Macintosh PowerPoint</Application>
  <PresentationFormat>Panorámica</PresentationFormat>
  <Paragraphs>17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de Office</vt:lpstr>
      <vt:lpstr>Presentación de PowerPoint</vt:lpstr>
      <vt:lpstr>Autoincriminación: detención</vt:lpstr>
      <vt:lpstr>Autoincriminación: MP</vt:lpstr>
      <vt:lpstr>Autoincriminación: durante declaración</vt:lpstr>
      <vt:lpstr>Autoincriminación: por amenazas o agresión</vt:lpstr>
      <vt:lpstr>Autoincriminación: audiencia inicial</vt:lpstr>
      <vt:lpstr>Explicación motivo de detención: durante detención</vt:lpstr>
      <vt:lpstr>Explicación del motivo de detención: motivo de acusación</vt:lpstr>
      <vt:lpstr>Explicación del motivo de detención: lectura de declaración</vt:lpstr>
      <vt:lpstr>Explicación del motivo de detención: Explicación del proceso</vt:lpstr>
      <vt:lpstr>Explicación del motivo de detención: Explicación de hechos</vt:lpstr>
      <vt:lpstr>Explicación del motivo de detención: podía escuchar</vt:lpstr>
      <vt:lpstr>Explicación del motivo de detención: entendió al juez</vt:lpstr>
      <vt:lpstr>Explicación del motivo de detención: entendió al MP</vt:lpstr>
      <vt:lpstr>Explicación del motivo de detención: entendió al abogado defensor</vt:lpstr>
      <vt:lpstr>Explicación del motivo de detención: entendió al abogado de la víctima</vt:lpstr>
      <vt:lpstr>Tiempo para sentencia: más de seis meses</vt:lpstr>
      <vt:lpstr>Tiempo para sentencia: uno a dos años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Pardo</dc:creator>
  <cp:lastModifiedBy>Santiago Pardo</cp:lastModifiedBy>
  <cp:revision>1</cp:revision>
  <dcterms:created xsi:type="dcterms:W3CDTF">2024-03-21T18:15:25Z</dcterms:created>
  <dcterms:modified xsi:type="dcterms:W3CDTF">2024-03-25T15:50:59Z</dcterms:modified>
</cp:coreProperties>
</file>